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72" r:id="rId3"/>
    <p:sldId id="283" r:id="rId4"/>
    <p:sldId id="277" r:id="rId5"/>
    <p:sldId id="278" r:id="rId6"/>
    <p:sldId id="284" r:id="rId7"/>
    <p:sldId id="286" r:id="rId8"/>
    <p:sldId id="268" r:id="rId9"/>
    <p:sldId id="261" r:id="rId10"/>
    <p:sldId id="280" r:id="rId11"/>
    <p:sldId id="263" r:id="rId12"/>
    <p:sldId id="275" r:id="rId13"/>
    <p:sldId id="285" r:id="rId14"/>
    <p:sldId id="270" r:id="rId15"/>
    <p:sldId id="271" r:id="rId16"/>
    <p:sldId id="276" r:id="rId17"/>
    <p:sldId id="274" r:id="rId18"/>
    <p:sldId id="288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8" autoAdjust="0"/>
    <p:restoredTop sz="94660"/>
  </p:normalViewPr>
  <p:slideViewPr>
    <p:cSldViewPr>
      <p:cViewPr varScale="1">
        <p:scale>
          <a:sx n="91" d="100"/>
          <a:sy n="91" d="100"/>
        </p:scale>
        <p:origin x="76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237204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331027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88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216"/>
            <a:ext cx="91440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5CDB-1AEF-4522-8EAF-CE1F4E5D863E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ransition spd="slow">
    <p:push/>
  </p:transition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" y="-20538"/>
            <a:ext cx="4980825" cy="5164038"/>
          </a:xfrm>
          <a:prstGeom prst="rect">
            <a:avLst/>
          </a:prstGeom>
          <a:solidFill>
            <a:srgbClr val="A0A1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flor&#10;&#10;Descrição gerada automaticamente">
            <a:extLst>
              <a:ext uri="{FF2B5EF4-FFF2-40B4-BE49-F238E27FC236}">
                <a16:creationId xmlns:a16="http://schemas.microsoft.com/office/drawing/2014/main" id="{9F16BDED-EC94-416B-BA4D-13264F68E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5" y="225614"/>
            <a:ext cx="4650392" cy="465039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187624" y="394792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Nolgnite</a:t>
            </a:r>
            <a:endParaRPr lang="pt-BR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9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E6B27D07-4187-43D3-A74A-DB1D2F2F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915566"/>
            <a:ext cx="8352000" cy="3932882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C8C06BD-F0B6-475E-ABE6-D5DF2A8A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628"/>
            <a:ext cx="2123728" cy="88835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334606769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53F1555A-38BA-4B72-8ACD-68891C51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0744"/>
            <a:ext cx="9144000" cy="357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664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D0603E4-0F70-4608-BFC5-43C4D52E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84"/>
          <a:stretch/>
        </p:blipFill>
        <p:spPr>
          <a:xfrm>
            <a:off x="123995" y="105256"/>
            <a:ext cx="8896010" cy="4914766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5201" r="5201" b="5199"/>
          <a:stretch/>
        </p:blipFill>
        <p:spPr>
          <a:xfrm>
            <a:off x="7668344" y="3694030"/>
            <a:ext cx="1253984" cy="12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742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2C931AF-CB2A-4555-A947-8BF9732C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7494"/>
            <a:ext cx="961000" cy="601870"/>
          </a:xfrm>
        </p:spPr>
        <p:txBody>
          <a:bodyPr>
            <a:normAutofit fontScale="90000"/>
          </a:bodyPr>
          <a:lstStyle/>
          <a:p>
            <a:r>
              <a:rPr lang="pt-BR" dirty="0"/>
              <a:t>Site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A78C471-F5B4-4851-80A4-A4A8023A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19" r="92163">
                        <a14:foregroundMark x1="23948" y1="48000" x2="23948" y2="48000"/>
                        <a14:foregroundMark x1="15675" y1="72750" x2="18578" y2="73750"/>
                        <a14:foregroundMark x1="23948" y1="73250" x2="26996" y2="74750"/>
                        <a14:foregroundMark x1="30914" y1="72250" x2="34833" y2="73500"/>
                        <a14:foregroundMark x1="46154" y1="46500" x2="49927" y2="50500"/>
                        <a14:foregroundMark x1="56023" y1="49000" x2="58200" y2="50750"/>
                        <a14:foregroundMark x1="65602" y1="48500" x2="67489" y2="50750"/>
                        <a14:foregroundMark x1="76343" y1="67250" x2="76343" y2="67250"/>
                        <a14:foregroundMark x1="79826" y1="66000" x2="79826" y2="66000"/>
                        <a14:foregroundMark x1="85051" y1="65500" x2="85051" y2="65500"/>
                        <a14:foregroundMark x1="90566" y1="79500" x2="90566" y2="79500"/>
                        <a14:foregroundMark x1="92163" y1="81500" x2="92163" y2="81500"/>
                        <a14:foregroundMark x1="8853" y1="50250" x2="8853" y2="50250"/>
                        <a14:foregroundMark x1="15820" y1="51500" x2="15820" y2="51500"/>
                        <a14:foregroundMark x1="41655" y1="17250" x2="41655" y2="17250"/>
                        <a14:foregroundMark x1="29753" y1="86250" x2="29753" y2="86250"/>
                        <a14:foregroundMark x1="42090" y1="85500" x2="42090" y2="85500"/>
                        <a14:foregroundMark x1="43832" y1="85500" x2="43832" y2="85500"/>
                        <a14:foregroundMark x1="44557" y1="85250" x2="44557" y2="85250"/>
                        <a14:foregroundMark x1="4790" y1="85500" x2="4790" y2="85500"/>
                        <a14:foregroundMark x1="3919" y1="85250" x2="3919" y2="85250"/>
                        <a14:foregroundMark x1="54136" y1="70000" x2="54136" y2="70000"/>
                        <a14:backgroundMark x1="13208" y1="23750" x2="13208" y2="23750"/>
                        <a14:backgroundMark x1="14224" y1="25000" x2="11611" y2="23000"/>
                        <a14:backgroundMark x1="14659" y1="28750" x2="12192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9645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00E76-E715-4BDF-BAFD-B7D4B4EF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19" y="99224"/>
            <a:ext cx="2195736" cy="888350"/>
          </a:xfrm>
        </p:spPr>
        <p:txBody>
          <a:bodyPr>
            <a:normAutofit fontScale="90000"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Analytics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00" y="1203598"/>
            <a:ext cx="862288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436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84251-ADEC-44D7-8785-69EADC87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63" y="89400"/>
            <a:ext cx="1168050" cy="82616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MER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EC8A1DF-3054-4328-90A1-775DDF6E85DD}"/>
              </a:ext>
            </a:extLst>
          </p:cNvPr>
          <p:cNvSpPr/>
          <p:nvPr/>
        </p:nvSpPr>
        <p:spPr>
          <a:xfrm>
            <a:off x="467544" y="915566"/>
            <a:ext cx="8352000" cy="392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D71611-A76D-4557-AC37-F581D507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9" y="1118759"/>
            <a:ext cx="7268828" cy="35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6480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9869-06D9-4C22-BC60-D3E8DD44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8" y="2633"/>
            <a:ext cx="3665658" cy="72764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Planilha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de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riscos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B16E902-4C8A-463D-927E-4EA8B5B21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48" y="727642"/>
            <a:ext cx="8363904" cy="4137199"/>
          </a:xfrm>
        </p:spPr>
      </p:pic>
    </p:spTree>
    <p:extLst>
      <p:ext uri="{BB962C8B-B14F-4D97-AF65-F5344CB8AC3E}">
        <p14:creationId xmlns:p14="http://schemas.microsoft.com/office/powerpoint/2010/main" val="42133365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B0171-05B0-453F-BB90-9328B24B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5224"/>
            <a:ext cx="4104456" cy="87811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Arquivos no</a:t>
            </a:r>
            <a:r>
              <a:rPr lang="pt-BR" dirty="0"/>
              <a:t> </a:t>
            </a:r>
            <a:r>
              <a:rPr lang="pt-BR" dirty="0" err="1">
                <a:solidFill>
                  <a:schemeClr val="bg1"/>
                </a:solidFill>
              </a:rPr>
              <a:t>Github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Uma imagem contendo brinquedo, lego, mesa, esqui&#10;&#10;Descrição gerada automaticamente">
            <a:extLst>
              <a:ext uri="{FF2B5EF4-FFF2-40B4-BE49-F238E27FC236}">
                <a16:creationId xmlns:a16="http://schemas.microsoft.com/office/drawing/2014/main" id="{20BE3252-AE5E-4F10-B961-BA219110D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331"/>
            <a:ext cx="9144000" cy="4230216"/>
          </a:xfrm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293CA56D-5CCF-480B-BB42-919C78D63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67" y="905331"/>
            <a:ext cx="2013242" cy="25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765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8" descr="Uma imagem contendo Forma&#10;&#10;Descrição gerada automaticamente">
            <a:extLst>
              <a:ext uri="{FF2B5EF4-FFF2-40B4-BE49-F238E27FC236}">
                <a16:creationId xmlns:a16="http://schemas.microsoft.com/office/drawing/2014/main" id="{17168B23-FCC8-4867-9337-06CED552B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9" y="915566"/>
            <a:ext cx="8044322" cy="3312368"/>
          </a:xfrm>
        </p:spPr>
      </p:pic>
    </p:spTree>
    <p:extLst>
      <p:ext uri="{BB962C8B-B14F-4D97-AF65-F5344CB8AC3E}">
        <p14:creationId xmlns:p14="http://schemas.microsoft.com/office/powerpoint/2010/main" val="393347353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Conteúdo 31">
            <a:extLst>
              <a:ext uri="{FF2B5EF4-FFF2-40B4-BE49-F238E27FC236}">
                <a16:creationId xmlns:a16="http://schemas.microsoft.com/office/drawing/2014/main" id="{59669B55-5767-4A57-BE53-D6574648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72" y="1176143"/>
            <a:ext cx="3448115" cy="2586086"/>
          </a:xfrm>
        </p:spPr>
      </p:pic>
      <p:pic>
        <p:nvPicPr>
          <p:cNvPr id="3" name="Espaço Reservado para Conteúdo 4" descr="Homem com óculos de grau&#10;&#10;Descrição gerada automaticamente">
            <a:extLst>
              <a:ext uri="{FF2B5EF4-FFF2-40B4-BE49-F238E27FC236}">
                <a16:creationId xmlns:a16="http://schemas.microsoft.com/office/drawing/2014/main" id="{277479AD-3DCC-47B3-B2B9-712A596C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619213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3" descr="Homem de óculos posando sorrindo para foto&#10;&#10;Descrição gerada automaticamente">
            <a:extLst>
              <a:ext uri="{FF2B5EF4-FFF2-40B4-BE49-F238E27FC236}">
                <a16:creationId xmlns:a16="http://schemas.microsoft.com/office/drawing/2014/main" id="{FC9180E5-B066-4A91-BD81-12C2E6371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27534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Homem com óculos de sol&#10;&#10;Descrição gerada automaticamente">
            <a:extLst>
              <a:ext uri="{FF2B5EF4-FFF2-40B4-BE49-F238E27FC236}">
                <a16:creationId xmlns:a16="http://schemas.microsoft.com/office/drawing/2014/main" id="{9A9B661B-D341-44BA-9A63-93849AD24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96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 descr="Uma imagem contendo pessoa, ao ar livre, vestindo, homem&#10;&#10;Descrição gerada automaticamente">
            <a:extLst>
              <a:ext uri="{FF2B5EF4-FFF2-40B4-BE49-F238E27FC236}">
                <a16:creationId xmlns:a16="http://schemas.microsoft.com/office/drawing/2014/main" id="{A67F60C2-8F3E-4145-8B75-FDABC9176D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 descr="Mulher com cabelo rosa&#10;&#10;Descrição gerada automaticamente">
            <a:extLst>
              <a:ext uri="{FF2B5EF4-FFF2-40B4-BE49-F238E27FC236}">
                <a16:creationId xmlns:a16="http://schemas.microsoft.com/office/drawing/2014/main" id="{998D99C0-306E-4324-A45C-43D3F9C35D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 descr="Pessoa posando para foto&#10;&#10;Descrição gerada automaticamente">
            <a:extLst>
              <a:ext uri="{FF2B5EF4-FFF2-40B4-BE49-F238E27FC236}">
                <a16:creationId xmlns:a16="http://schemas.microsoft.com/office/drawing/2014/main" id="{DB0C52BD-602C-431E-B692-CB99291782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32" y="547956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32EECD-2362-42A0-8ABB-1774C7B0083C}"/>
              </a:ext>
            </a:extLst>
          </p:cNvPr>
          <p:cNvSpPr txBox="1"/>
          <p:nvPr/>
        </p:nvSpPr>
        <p:spPr>
          <a:xfrm>
            <a:off x="180714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Bruno Teixeira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805A2D3-280D-46A0-AAA1-26EEFB89F62B}"/>
              </a:ext>
            </a:extLst>
          </p:cNvPr>
          <p:cNvSpPr txBox="1"/>
          <p:nvPr/>
        </p:nvSpPr>
        <p:spPr>
          <a:xfrm>
            <a:off x="2041937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Gabriel Dias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C16B645-4141-4BC1-828F-9C5F97F7E74F}"/>
              </a:ext>
            </a:extLst>
          </p:cNvPr>
          <p:cNvSpPr txBox="1"/>
          <p:nvPr/>
        </p:nvSpPr>
        <p:spPr>
          <a:xfrm>
            <a:off x="3687996" y="2278682"/>
            <a:ext cx="1820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Gustavo Cassimiro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B5E3C7B-9D9B-49EA-87B8-F60E2FEEF38C}"/>
              </a:ext>
            </a:extLst>
          </p:cNvPr>
          <p:cNvSpPr txBox="1"/>
          <p:nvPr/>
        </p:nvSpPr>
        <p:spPr>
          <a:xfrm>
            <a:off x="18213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Ju Souza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CB4ACA-EE34-470A-922D-A77CC9EE26A6}"/>
              </a:ext>
            </a:extLst>
          </p:cNvPr>
          <p:cNvSpPr txBox="1"/>
          <p:nvPr/>
        </p:nvSpPr>
        <p:spPr>
          <a:xfrm>
            <a:off x="3781362" y="4623764"/>
            <a:ext cx="17267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Mathias Souza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8D81DB5-91CB-4BA9-A87D-7BE5C4556209}"/>
              </a:ext>
            </a:extLst>
          </p:cNvPr>
          <p:cNvSpPr txBox="1"/>
          <p:nvPr/>
        </p:nvSpPr>
        <p:spPr>
          <a:xfrm>
            <a:off x="193274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Karla Pinheiro</a:t>
            </a:r>
          </a:p>
        </p:txBody>
      </p:sp>
    </p:spTree>
    <p:extLst>
      <p:ext uri="{BB962C8B-B14F-4D97-AF65-F5344CB8AC3E}">
        <p14:creationId xmlns:p14="http://schemas.microsoft.com/office/powerpoint/2010/main" val="359675097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or do sol, neve, edifício, sol&#10;&#10;Descrição gerada automaticamente">
            <a:extLst>
              <a:ext uri="{FF2B5EF4-FFF2-40B4-BE49-F238E27FC236}">
                <a16:creationId xmlns:a16="http://schemas.microsoft.com/office/drawing/2014/main" id="{39C339D5-022D-4CB3-BD4A-58B0E74E4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5" y="543512"/>
            <a:ext cx="7794000" cy="3763313"/>
          </a:xfrm>
          <a:prstGeom prst="rect">
            <a:avLst/>
          </a:prstGeom>
        </p:spPr>
      </p:pic>
      <p:pic>
        <p:nvPicPr>
          <p:cNvPr id="5" name="Imagem 4" descr="Árvore sem folhas&#10;&#10;Descrição gerada automaticamente">
            <a:extLst>
              <a:ext uri="{FF2B5EF4-FFF2-40B4-BE49-F238E27FC236}">
                <a16:creationId xmlns:a16="http://schemas.microsoft.com/office/drawing/2014/main" id="{70B7D1B3-0662-4E33-8838-68FE125D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4" y="589663"/>
            <a:ext cx="7792991" cy="37794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962043D-34D6-4ED6-A579-CB4250C81330}"/>
              </a:ext>
            </a:extLst>
          </p:cNvPr>
          <p:cNvSpPr/>
          <p:nvPr/>
        </p:nvSpPr>
        <p:spPr>
          <a:xfrm>
            <a:off x="675504" y="554284"/>
            <a:ext cx="7792991" cy="9084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922073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3CCA5E6-25B8-4521-A65D-B476B4E15F88}"/>
              </a:ext>
            </a:extLst>
          </p:cNvPr>
          <p:cNvSpPr/>
          <p:nvPr/>
        </p:nvSpPr>
        <p:spPr>
          <a:xfrm>
            <a:off x="2519772" y="170126"/>
            <a:ext cx="4104456" cy="80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 que isso afeta ?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13F965D-9EE4-49C7-A4E9-EF6E40CEE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02" y="1538989"/>
            <a:ext cx="2477721" cy="1548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02" y="3435846"/>
            <a:ext cx="2477721" cy="123886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11560" y="2180351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fogo também acaba levando para dentro das residências, cobras, escorpiões, aranhas, ratos, entre outras espécies que</a:t>
            </a:r>
          </a:p>
          <a:p>
            <a:pPr algn="just"/>
            <a:r>
              <a:rPr lang="pt-BR" dirty="0"/>
              <a:t>estão fora do seu habitat natural, assim podendo causar acidentes aos seres humanos”, explica o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biólogo</a:t>
            </a:r>
            <a:r>
              <a:rPr lang="pt-BR" dirty="0"/>
              <a:t>, </a:t>
            </a:r>
            <a:r>
              <a:rPr lang="pt-BR" b="1" dirty="0"/>
              <a:t>Marcelo Barbosa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835696" y="1707654"/>
            <a:ext cx="19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Fauna e Flora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3723502" y="1691107"/>
            <a:ext cx="385879" cy="3858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1156124" y="1710420"/>
            <a:ext cx="397601" cy="397359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348177557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C564BB-3056-4CDF-8A39-AA0AB32DABCE}"/>
              </a:ext>
            </a:extLst>
          </p:cNvPr>
          <p:cNvSpPr txBox="1"/>
          <p:nvPr/>
        </p:nvSpPr>
        <p:spPr>
          <a:xfrm>
            <a:off x="5490394" y="1372089"/>
            <a:ext cx="3627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impactos gerados pelos </a:t>
            </a:r>
          </a:p>
          <a:p>
            <a:r>
              <a:rPr lang="pt-BR" dirty="0"/>
              <a:t>incêndios como perda de </a:t>
            </a:r>
          </a:p>
          <a:p>
            <a:r>
              <a:rPr lang="pt-BR" dirty="0"/>
              <a:t>nutrientes no solo, perda de</a:t>
            </a:r>
          </a:p>
          <a:p>
            <a:r>
              <a:rPr lang="pt-BR" dirty="0"/>
              <a:t>alimentos e matérias primas, e a poluição da água causam </a:t>
            </a:r>
          </a:p>
          <a:p>
            <a:r>
              <a:rPr lang="pt-BR" dirty="0"/>
              <a:t>grandes impactos </a:t>
            </a:r>
          </a:p>
          <a:p>
            <a:r>
              <a:rPr lang="pt-BR" dirty="0"/>
              <a:t>econômicos na sociedade </a:t>
            </a:r>
          </a:p>
          <a:p>
            <a:r>
              <a:rPr lang="pt-BR" dirty="0"/>
              <a:t>atingida pelo incêndio.</a:t>
            </a:r>
          </a:p>
          <a:p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A2C634A-E311-4DF9-A50B-CE88119E3E93}"/>
              </a:ext>
            </a:extLst>
          </p:cNvPr>
          <p:cNvSpPr txBox="1"/>
          <p:nvPr/>
        </p:nvSpPr>
        <p:spPr>
          <a:xfrm>
            <a:off x="5516504" y="450495"/>
            <a:ext cx="156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ECONOMIA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9527D4DD-80F1-46C5-ABE2-264EA06D7838}"/>
              </a:ext>
            </a:extLst>
          </p:cNvPr>
          <p:cNvSpPr/>
          <p:nvPr/>
        </p:nvSpPr>
        <p:spPr>
          <a:xfrm rot="5400000">
            <a:off x="7060877" y="281508"/>
            <a:ext cx="607422" cy="576064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pic>
        <p:nvPicPr>
          <p:cNvPr id="26" name="Imagem 25" descr="Uma imagem contendo pare, menina, placa, foto&#10;&#10;Descrição gerada automaticamente">
            <a:extLst>
              <a:ext uri="{FF2B5EF4-FFF2-40B4-BE49-F238E27FC236}">
                <a16:creationId xmlns:a16="http://schemas.microsoft.com/office/drawing/2014/main" id="{A365F031-208F-4DD5-9A59-5BC0A65EC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1509"/>
            <a:ext cx="5082218" cy="312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726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94E7BCB-4622-43E4-9A8B-C3BC60776FAC}"/>
              </a:ext>
            </a:extLst>
          </p:cNvPr>
          <p:cNvSpPr txBox="1">
            <a:spLocks/>
          </p:cNvSpPr>
          <p:nvPr/>
        </p:nvSpPr>
        <p:spPr>
          <a:xfrm>
            <a:off x="5598460" y="1337969"/>
            <a:ext cx="3065480" cy="2166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 latinLnBrk="0">
              <a:lnSpc>
                <a:spcPct val="90000"/>
              </a:lnSpc>
              <a:spcAft>
                <a:spcPts val="600"/>
              </a:spcAft>
            </a:pPr>
            <a:r>
              <a:rPr lang="en-US" sz="4100">
                <a:latin typeface="+mj-lt"/>
                <a:cs typeface="+mj-cs"/>
              </a:rPr>
              <a:t>Solução proposta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51435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AAF091F-1EDB-472E-8F8B-560B40B5C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3" b="-3"/>
          <a:stretch/>
        </p:blipFill>
        <p:spPr>
          <a:xfrm>
            <a:off x="20" y="10"/>
            <a:ext cx="5271352" cy="51434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369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7395DBFE-8264-46EC-8D1B-62974E4C4344}"/>
              </a:ext>
            </a:extLst>
          </p:cNvPr>
          <p:cNvSpPr txBox="1"/>
          <p:nvPr/>
        </p:nvSpPr>
        <p:spPr>
          <a:xfrm>
            <a:off x="453048" y="126911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Sensor de Temperatura e Umidade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B5A73B-6289-4D7A-B4A8-19DE107FA820}"/>
              </a:ext>
            </a:extLst>
          </p:cNvPr>
          <p:cNvSpPr txBox="1"/>
          <p:nvPr/>
        </p:nvSpPr>
        <p:spPr>
          <a:xfrm>
            <a:off x="464146" y="2248584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Visualizar gráficos </a:t>
            </a:r>
          </a:p>
          <a:p>
            <a:r>
              <a:rPr lang="pt-BR" dirty="0"/>
              <a:t>   analíticos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4D0811-0714-43A5-9CBF-9B3290B5E58C}"/>
              </a:ext>
            </a:extLst>
          </p:cNvPr>
          <p:cNvSpPr txBox="1"/>
          <p:nvPr/>
        </p:nvSpPr>
        <p:spPr>
          <a:xfrm>
            <a:off x="464146" y="3223472"/>
            <a:ext cx="331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Utilizamos HTML, CSS e JS</a:t>
            </a:r>
          </a:p>
        </p:txBody>
      </p:sp>
      <p:pic>
        <p:nvPicPr>
          <p:cNvPr id="5" name="Imagem 4" descr="Uma imagem contendo Gráfico&#10;&#10;Descrição gerada automaticamente">
            <a:extLst>
              <a:ext uri="{FF2B5EF4-FFF2-40B4-BE49-F238E27FC236}">
                <a16:creationId xmlns:a16="http://schemas.microsoft.com/office/drawing/2014/main" id="{F12FA6AB-601E-4718-A980-BE36CA850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81" y="1592277"/>
            <a:ext cx="3975508" cy="2120271"/>
          </a:xfrm>
          <a:prstGeom prst="rect">
            <a:avLst/>
          </a:prstGeom>
        </p:spPr>
      </p:pic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377DD802-3F64-4FC1-85D0-16A8A124C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83" y="1592277"/>
            <a:ext cx="3975508" cy="2080516"/>
          </a:xfrm>
          <a:prstGeom prst="rect">
            <a:avLst/>
          </a:prstGeom>
        </p:spPr>
      </p:pic>
      <p:pic>
        <p:nvPicPr>
          <p:cNvPr id="7" name="Imagem 6" descr="Interface gráfica do usuári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79FAEC1-1201-41C8-855E-AA9113148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85" b="90769" l="8000" r="90000">
                        <a14:foregroundMark x1="43333" y1="35962" x2="43333" y2="35962"/>
                        <a14:foregroundMark x1="43333" y1="39231" x2="43333" y2="39231"/>
                        <a14:foregroundMark x1="41222" y1="27308" x2="41222" y2="27308"/>
                        <a14:foregroundMark x1="50556" y1="24038" x2="50556" y2="24038"/>
                        <a14:foregroundMark x1="51667" y1="22692" x2="51667" y2="22692"/>
                        <a14:foregroundMark x1="44222" y1="24231" x2="44222" y2="24231"/>
                        <a14:foregroundMark x1="54778" y1="26731" x2="54778" y2="26731"/>
                        <a14:foregroundMark x1="54222" y1="31346" x2="54222" y2="31346"/>
                        <a14:foregroundMark x1="54889" y1="30000" x2="54889" y2="30000"/>
                        <a14:foregroundMark x1="45667" y1="49038" x2="45667" y2="49038"/>
                        <a14:foregroundMark x1="48111" y1="49231" x2="48111" y2="49231"/>
                        <a14:foregroundMark x1="49556" y1="49423" x2="49556" y2="49423"/>
                        <a14:foregroundMark x1="49556" y1="49423" x2="50556" y2="49231"/>
                        <a14:foregroundMark x1="53556" y1="49231" x2="53556" y2="49231"/>
                        <a14:foregroundMark x1="55889" y1="49423" x2="55889" y2="49423"/>
                        <a14:foregroundMark x1="71222" y1="48654" x2="71222" y2="48654"/>
                        <a14:foregroundMark x1="28667" y1="48846" x2="28667" y2="48846"/>
                        <a14:foregroundMark x1="40556" y1="61346" x2="40556" y2="61346"/>
                        <a14:foregroundMark x1="43778" y1="66538" x2="43778" y2="66538"/>
                        <a14:foregroundMark x1="44556" y1="70769" x2="44556" y2="70769"/>
                        <a14:foregroundMark x1="53889" y1="63269" x2="53889" y2="63269"/>
                        <a14:foregroundMark x1="52222" y1="65962" x2="52222" y2="65962"/>
                        <a14:foregroundMark x1="59556" y1="75000" x2="59556" y2="75000"/>
                        <a14:foregroundMark x1="61222" y1="79231" x2="61222" y2="79231"/>
                        <a14:foregroundMark x1="61556" y1="7885" x2="61556" y2="7885"/>
                        <a14:foregroundMark x1="34444" y1="90769" x2="34444" y2="90769"/>
                        <a14:backgroundMark x1="8333" y1="47885" x2="8333" y2="47885"/>
                        <a14:backgroundMark x1="8333" y1="47692" x2="9778" y2="4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063743"/>
            <a:ext cx="5430435" cy="31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837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6163D5-F39F-4917-A55E-137E97D9A6A3}"/>
              </a:ext>
            </a:extLst>
          </p:cNvPr>
          <p:cNvSpPr txBox="1">
            <a:spLocks/>
          </p:cNvSpPr>
          <p:nvPr/>
        </p:nvSpPr>
        <p:spPr>
          <a:xfrm>
            <a:off x="251520" y="123478"/>
            <a:ext cx="1550559" cy="775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HLD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83CF4B0-2CFE-4C6D-9CE5-C0F0ADC717EF}"/>
              </a:ext>
            </a:extLst>
          </p:cNvPr>
          <p:cNvSpPr/>
          <p:nvPr/>
        </p:nvSpPr>
        <p:spPr>
          <a:xfrm>
            <a:off x="396464" y="923034"/>
            <a:ext cx="8352000" cy="3927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12238"/>
            <a:ext cx="6048672" cy="35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78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714DE-CD82-465B-8F14-EA762A0B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96" y="85432"/>
            <a:ext cx="1163943" cy="8301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086F17-538A-4C0E-85B1-B4663DF8A02C}"/>
              </a:ext>
            </a:extLst>
          </p:cNvPr>
          <p:cNvSpPr/>
          <p:nvPr/>
        </p:nvSpPr>
        <p:spPr>
          <a:xfrm>
            <a:off x="408696" y="915566"/>
            <a:ext cx="8351584" cy="39286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F672E6C-3850-406B-BBAC-632275E23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0" y="986451"/>
            <a:ext cx="6732240" cy="37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20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127</Words>
  <Application>Microsoft Office PowerPoint</Application>
  <PresentationFormat>Apresentação na tela (16:9)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맑은 고딕</vt:lpstr>
      <vt:lpstr>Algerian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LLD</vt:lpstr>
      <vt:lpstr>Backlog</vt:lpstr>
      <vt:lpstr>Apresentação do PowerPoint</vt:lpstr>
      <vt:lpstr>Apresentação do PowerPoint</vt:lpstr>
      <vt:lpstr>Site</vt:lpstr>
      <vt:lpstr>Analytics</vt:lpstr>
      <vt:lpstr>MER</vt:lpstr>
      <vt:lpstr>Planilha de riscos</vt:lpstr>
      <vt:lpstr>Arquivos no Github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Dias</dc:creator>
  <cp:lastModifiedBy>Karla Moncayo .</cp:lastModifiedBy>
  <cp:revision>2</cp:revision>
  <dcterms:created xsi:type="dcterms:W3CDTF">2020-10-29T18:01:51Z</dcterms:created>
  <dcterms:modified xsi:type="dcterms:W3CDTF">2020-10-30T15:28:33Z</dcterms:modified>
</cp:coreProperties>
</file>